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1" r:id="rId2"/>
    <p:sldId id="257" r:id="rId3"/>
    <p:sldId id="256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2246" autoAdjust="0"/>
    <p:restoredTop sz="94660"/>
  </p:normalViewPr>
  <p:slideViewPr>
    <p:cSldViewPr snapToGrid="0">
      <p:cViewPr varScale="1">
        <p:scale>
          <a:sx n="81" d="100"/>
          <a:sy n="81" d="100"/>
        </p:scale>
        <p:origin x="108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1/23/2022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6D6B3F-A41E-4EFF-8ED9-0D2EA35E9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2601686"/>
          </a:xfrm>
        </p:spPr>
        <p:txBody>
          <a:bodyPr>
            <a:normAutofit/>
          </a:bodyPr>
          <a:lstStyle/>
          <a:p>
            <a:pPr algn="ctr"/>
            <a:r>
              <a:rPr lang="es-CL" dirty="0">
                <a:latin typeface="AR CHRISTY" panose="02000000000000000000" pitchFamily="2" charset="0"/>
              </a:rPr>
              <a:t>AGRUPACIÓN Cultural amigas y amigos por los cementerios patrimoniales de </a:t>
            </a:r>
            <a:r>
              <a:rPr lang="es-CL" dirty="0" err="1">
                <a:latin typeface="AR CHRISTY" panose="02000000000000000000" pitchFamily="2" charset="0"/>
              </a:rPr>
              <a:t>valparaiso</a:t>
            </a:r>
            <a:endParaRPr lang="es-CL" dirty="0">
              <a:latin typeface="AR CHRISTY" panose="02000000000000000000" pitchFamily="2" charset="0"/>
            </a:endParaRPr>
          </a:p>
        </p:txBody>
      </p:sp>
      <p:pic>
        <p:nvPicPr>
          <p:cNvPr id="13" name="Marcador de posición de imagen 12">
            <a:extLst>
              <a:ext uri="{FF2B5EF4-FFF2-40B4-BE49-F238E27FC236}">
                <a16:creationId xmlns:a16="http://schemas.microsoft.com/office/drawing/2014/main" id="{4E3CBCD1-72E3-41CC-A818-B433EF649C48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176" b="2176"/>
          <a:stretch>
            <a:fillRect/>
          </a:stretch>
        </p:blipFill>
        <p:spPr>
          <a:xfrm rot="5400000">
            <a:off x="-194622" y="1562929"/>
            <a:ext cx="5320147" cy="4023089"/>
          </a:xfrm>
        </p:spPr>
      </p:pic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103C4383-A5FD-4156-977B-0C11B10B2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15" name="Imagen 14">
            <a:extLst>
              <a:ext uri="{FF2B5EF4-FFF2-40B4-BE49-F238E27FC236}">
                <a16:creationId xmlns:a16="http://schemas.microsoft.com/office/drawing/2014/main" id="{EA7B3631-45FA-46D3-86AD-5CE58DE16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18510" y="5210080"/>
            <a:ext cx="1696840" cy="2048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636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3CE467F9-603C-42D4-AB16-80F86A3F47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F21431CE-99A6-44DF-BF1A-4CDA9E897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s-CL" dirty="0"/>
              <a:t>Tabla Asamblea </a:t>
            </a:r>
          </a:p>
          <a:p>
            <a:pPr algn="l"/>
            <a:r>
              <a:rPr lang="es-CL" dirty="0"/>
              <a:t> </a:t>
            </a:r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1. Presentación del Proyecto de la Escuela de Arquitectura de la Universidad de Valparaíso dirigida por Nicolás Cuadra.</a:t>
            </a:r>
          </a:p>
          <a:p>
            <a:pPr algn="l"/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2. Rearticulación de Gestores asociados a la Agrupación. ( Alcaldía Ciudadana, Dirección de Cementerios, U. Valparaíso, carrera de </a:t>
            </a:r>
            <a:r>
              <a:rPr lang="es-CL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Arquitectura,Carrera</a:t>
            </a:r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de Cine U Valparaíso., Duoc, Escuela de Restauración , Bomberos de Valparaíso, Red Chilena de Cementerios, Red Iberoamericana de Valoración y Gestión de Cementerios Patrimoniales, Consejo Monumentos de Valparaíso.)</a:t>
            </a:r>
          </a:p>
          <a:p>
            <a:pPr algn="l"/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3. Proyectos a postular año 2021 </a:t>
            </a:r>
          </a:p>
          <a:p>
            <a:pPr algn="l"/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- Proyecto de Restauración del Pórtico N°1. Expediente-Laboratorio</a:t>
            </a:r>
          </a:p>
          <a:p>
            <a:pPr algn="l"/>
            <a:r>
              <a:rPr lang="es-CL" dirty="0">
                <a:solidFill>
                  <a:srgbClr val="222222"/>
                </a:solidFill>
                <a:latin typeface="Arial" panose="020B0604020202020204" pitchFamily="34" charset="0"/>
              </a:rPr>
              <a:t>-</a:t>
            </a:r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Libro de Epitafios. Eduardo Vergara- Aref </a:t>
            </a:r>
            <a:r>
              <a:rPr lang="es-CL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Cosma</a:t>
            </a:r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 </a:t>
            </a:r>
            <a:b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s-CL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4. Estado Actual de los cementerios. </a:t>
            </a:r>
            <a:b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</a:br>
            <a:endParaRPr lang="es-CL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  <a:p>
            <a:pPr algn="l"/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5. Necrópolis </a:t>
            </a:r>
            <a:r>
              <a:rPr lang="es-CL" b="0" i="0" dirty="0" err="1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Valpo</a:t>
            </a:r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. Gestión y nuevo plan de acción 2022.  </a:t>
            </a:r>
          </a:p>
          <a:p>
            <a:pPr algn="l"/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6. Fijar fecha para elección de directiva</a:t>
            </a:r>
          </a:p>
          <a:p>
            <a:pPr algn="l"/>
            <a:r>
              <a:rPr lang="es-CL" b="0" i="0" dirty="0">
                <a:solidFill>
                  <a:srgbClr val="222222"/>
                </a:solidFill>
                <a:effectLst/>
                <a:latin typeface="Arial" panose="020B0604020202020204" pitchFamily="34" charset="0"/>
              </a:rPr>
              <a:t>7. Presentación de nuevo Socio. Eduardo Vergara- Poeta y Escritor</a:t>
            </a:r>
          </a:p>
          <a:p>
            <a:endParaRPr lang="es-CL" dirty="0"/>
          </a:p>
          <a:p>
            <a:endParaRPr lang="es-CL" dirty="0"/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E2478276-89B4-4EC7-978F-D95386567B4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5B382442-EFDF-40DA-840C-50002ED0D5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6530" y="4466739"/>
            <a:ext cx="1955470" cy="2238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511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BE2A6C-6532-4E4E-8089-E944F21167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L" dirty="0"/>
              <a:t>Rendición de Cuentas 2019 -2020 - 2021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958D188-62D2-40DB-90C9-7BA41708C4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674386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1D42A5B1-35C2-4CAA-A2BA-32961E83B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5747657"/>
            <a:ext cx="8534400" cy="246742"/>
          </a:xfrm>
        </p:spPr>
        <p:txBody>
          <a:bodyPr>
            <a:normAutofit fontScale="90000"/>
          </a:bodyPr>
          <a:lstStyle/>
          <a:p>
            <a:endParaRPr lang="es-CL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FE4EBD8-DFFA-4274-A70A-863E647F88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CL" dirty="0"/>
              <a:t>Cuotas Socios e ingresos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E80B1A9-1F15-4487-B845-E501E77D34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84211" y="1270528"/>
            <a:ext cx="4937655" cy="3966489"/>
          </a:xfrm>
        </p:spPr>
        <p:txBody>
          <a:bodyPr>
            <a:normAutofit fontScale="77500" lnSpcReduction="20000"/>
          </a:bodyPr>
          <a:lstStyle/>
          <a:p>
            <a:r>
              <a:rPr lang="es-CL" dirty="0"/>
              <a:t>2018       $ 151.000</a:t>
            </a:r>
          </a:p>
          <a:p>
            <a:r>
              <a:rPr lang="es-CL" dirty="0"/>
              <a:t>2019       $ 154.000</a:t>
            </a:r>
          </a:p>
          <a:p>
            <a:r>
              <a:rPr lang="es-CL" dirty="0"/>
              <a:t>2020       $   27.000</a:t>
            </a:r>
          </a:p>
          <a:p>
            <a:r>
              <a:rPr lang="es-CL" dirty="0"/>
              <a:t>2021       $   30.000 </a:t>
            </a:r>
          </a:p>
          <a:p>
            <a:endParaRPr lang="es-CL" dirty="0"/>
          </a:p>
          <a:p>
            <a:r>
              <a:rPr lang="es-CL" dirty="0"/>
              <a:t>Total cuotas                       $  362.000.-</a:t>
            </a:r>
          </a:p>
          <a:p>
            <a:endParaRPr lang="es-CL" dirty="0"/>
          </a:p>
          <a:p>
            <a:r>
              <a:rPr lang="es-CL" dirty="0"/>
              <a:t>Venta de ilustraciones     $ 143.904.-</a:t>
            </a:r>
          </a:p>
          <a:p>
            <a:r>
              <a:rPr lang="es-CL" dirty="0"/>
              <a:t>Donación                           $ 110.000.-</a:t>
            </a:r>
          </a:p>
          <a:p>
            <a:r>
              <a:rPr lang="es-CL" dirty="0"/>
              <a:t>Ingresos Totales                 $ 615.904.-</a:t>
            </a:r>
          </a:p>
          <a:p>
            <a:r>
              <a:rPr lang="es-CL" dirty="0"/>
              <a:t>Gastos totales                   $ 620.626.-</a:t>
            </a:r>
          </a:p>
          <a:p>
            <a:r>
              <a:rPr lang="es-CL" dirty="0"/>
              <a:t>Diferencia                         ( $   4.722).- (Aditi)</a:t>
            </a:r>
          </a:p>
          <a:p>
            <a:endParaRPr lang="es-CL" dirty="0"/>
          </a:p>
          <a:p>
            <a:endParaRPr lang="es-CL" dirty="0"/>
          </a:p>
          <a:p>
            <a:endParaRPr lang="es-CL" dirty="0"/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C82A5ED3-A8E4-4783-AB35-A30B915FA5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685800"/>
            <a:ext cx="4649787" cy="576262"/>
          </a:xfrm>
        </p:spPr>
        <p:txBody>
          <a:bodyPr/>
          <a:lstStyle/>
          <a:p>
            <a:r>
              <a:rPr lang="es-CL" dirty="0"/>
              <a:t>Gastos  2018 al  2021</a:t>
            </a:r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1C6C8897-16FF-4A54-9CE0-3CDC09668A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806545" y="1262061"/>
            <a:ext cx="4929188" cy="4485595"/>
          </a:xfrm>
        </p:spPr>
        <p:txBody>
          <a:bodyPr>
            <a:normAutofit fontScale="77500" lnSpcReduction="20000"/>
          </a:bodyPr>
          <a:lstStyle/>
          <a:p>
            <a:r>
              <a:rPr lang="es-CL" dirty="0"/>
              <a:t>1.Secretaría (papelería, fotocopias, insumos)</a:t>
            </a:r>
          </a:p>
          <a:p>
            <a:r>
              <a:rPr lang="es-CL" dirty="0"/>
              <a:t>2. Locomoción (traslados, </a:t>
            </a:r>
            <a:r>
              <a:rPr lang="es-CL" dirty="0" err="1"/>
              <a:t>fletes,varios</a:t>
            </a:r>
            <a:r>
              <a:rPr lang="es-CL" dirty="0"/>
              <a:t>)</a:t>
            </a:r>
          </a:p>
          <a:p>
            <a:r>
              <a:rPr lang="es-CL" dirty="0"/>
              <a:t>3. Seminario : Exposición de Fotos 2018</a:t>
            </a:r>
          </a:p>
          <a:p>
            <a:r>
              <a:rPr lang="es-CL" dirty="0"/>
              <a:t>Impresión de fotos</a:t>
            </a:r>
          </a:p>
          <a:p>
            <a:r>
              <a:rPr lang="es-CL" dirty="0"/>
              <a:t>4. Regalo a Cementerio (Mapa-Enmarcado)</a:t>
            </a:r>
          </a:p>
          <a:p>
            <a:r>
              <a:rPr lang="es-CL" dirty="0"/>
              <a:t>5. Actividad Asado 7 /03/2019</a:t>
            </a:r>
          </a:p>
          <a:p>
            <a:r>
              <a:rPr lang="es-CL" dirty="0"/>
              <a:t>6. Actividad Venta de ilustraciones  11/04/2019</a:t>
            </a:r>
          </a:p>
          <a:p>
            <a:r>
              <a:rPr lang="es-CL" dirty="0"/>
              <a:t>Impresiones Ilustraciones –Músico</a:t>
            </a:r>
          </a:p>
          <a:p>
            <a:r>
              <a:rPr lang="es-CL" dirty="0"/>
              <a:t>Compra de equipos para Tour. 2018</a:t>
            </a:r>
          </a:p>
          <a:p>
            <a:r>
              <a:rPr lang="es-CL" dirty="0"/>
              <a:t>7. Gastos día del Patrimonio 26/05/ 2019</a:t>
            </a:r>
          </a:p>
          <a:p>
            <a:r>
              <a:rPr lang="es-CL" dirty="0"/>
              <a:t>8. Proyecto Pórtico 2/09 /2019</a:t>
            </a:r>
          </a:p>
          <a:p>
            <a:r>
              <a:rPr lang="es-CL" dirty="0"/>
              <a:t>(Notarías, conservador, informes previos, etc.)</a:t>
            </a:r>
          </a:p>
          <a:p>
            <a:endParaRPr lang="es-CL" dirty="0"/>
          </a:p>
          <a:p>
            <a:endParaRPr lang="es-CL" dirty="0"/>
          </a:p>
          <a:p>
            <a:endParaRPr lang="es-CL" dirty="0"/>
          </a:p>
          <a:p>
            <a:endParaRPr lang="es-CL" dirty="0"/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4259842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B8FE5BF4-5DE1-4990-84A6-DB93B4E99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3278" y="4487332"/>
            <a:ext cx="6369134" cy="1507067"/>
          </a:xfrm>
        </p:spPr>
        <p:txBody>
          <a:bodyPr/>
          <a:lstStyle/>
          <a:p>
            <a:r>
              <a:rPr lang="es-CL" dirty="0"/>
              <a:t>Laboratorio Pórtico</a:t>
            </a:r>
          </a:p>
        </p:txBody>
      </p:sp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5C18F3F6-EA91-4EBC-AAB6-1792AC3015C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26315" y="507449"/>
            <a:ext cx="1548983" cy="1404586"/>
          </a:xfrm>
        </p:spPr>
      </p:pic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15DE76BB-19C7-4586-8452-9AF1768448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865813" y="685800"/>
            <a:ext cx="4819650" cy="3614738"/>
          </a:xfr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DC6BE32A-2EC1-41CB-9351-D7B0AC909DA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07" t="12418" r="541" b="5076"/>
          <a:stretch/>
        </p:blipFill>
        <p:spPr>
          <a:xfrm>
            <a:off x="229588" y="2216289"/>
            <a:ext cx="5240233" cy="3277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542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4020F9B-AD58-4428-857E-011B852DE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L" dirty="0"/>
              <a:t>Proyectos adjudicados por la Agrupación</a:t>
            </a:r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89EEAA32-FC28-4142-82AB-6B7B4C947C6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4212" y="2885704"/>
            <a:ext cx="8534400" cy="1227667"/>
          </a:xfrm>
        </p:spPr>
        <p:txBody>
          <a:bodyPr>
            <a:normAutofit fontScale="62500" lnSpcReduction="20000"/>
          </a:bodyPr>
          <a:lstStyle/>
          <a:p>
            <a:r>
              <a:rPr lang="es-CL" dirty="0"/>
              <a:t>Servicio Nacional del Patrimonio Cultural . </a:t>
            </a:r>
          </a:p>
          <a:p>
            <a:r>
              <a:rPr lang="es-CL" dirty="0"/>
              <a:t>Proyecto de consolidación estructural del Pórtico N°1 Cerro Panteón  2019</a:t>
            </a:r>
          </a:p>
          <a:p>
            <a:r>
              <a:rPr lang="es-CL" dirty="0"/>
              <a:t>Valor   $ 25.000.000.-</a:t>
            </a:r>
          </a:p>
          <a:p>
            <a:r>
              <a:rPr lang="es-CL" dirty="0"/>
              <a:t>Ejecución 2020 -2021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FAFE9E3-C302-4E41-B5A9-4A55590A40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CL" sz="2400" dirty="0">
                <a:solidFill>
                  <a:schemeClr val="tx1"/>
                </a:solidFill>
              </a:rPr>
              <a:t>Fondo De Desarrollo Regional  FDNR 2019</a:t>
            </a:r>
          </a:p>
          <a:p>
            <a:r>
              <a:rPr lang="es-CL" sz="2400" dirty="0">
                <a:solidFill>
                  <a:schemeClr val="tx1"/>
                </a:solidFill>
              </a:rPr>
              <a:t>Video Patrimonio en Emergencia- Sidhartha Corvalán</a:t>
            </a:r>
          </a:p>
          <a:p>
            <a:r>
              <a:rPr lang="es-CL" sz="2400" dirty="0">
                <a:solidFill>
                  <a:schemeClr val="tx1"/>
                </a:solidFill>
              </a:rPr>
              <a:t>Valor  $ 3.000.000.-</a:t>
            </a:r>
          </a:p>
          <a:p>
            <a:r>
              <a:rPr lang="es-CL" sz="2400" dirty="0">
                <a:solidFill>
                  <a:schemeClr val="tx1"/>
                </a:solidFill>
              </a:rPr>
              <a:t>Ejecución 2021</a:t>
            </a:r>
          </a:p>
        </p:txBody>
      </p:sp>
    </p:spTree>
    <p:extLst>
      <p:ext uri="{BB962C8B-B14F-4D97-AF65-F5344CB8AC3E}">
        <p14:creationId xmlns:p14="http://schemas.microsoft.com/office/powerpoint/2010/main" val="414869444"/>
      </p:ext>
    </p:extLst>
  </p:cSld>
  <p:clrMapOvr>
    <a:masterClrMapping/>
  </p:clrMapOvr>
</p:sld>
</file>

<file path=ppt/theme/theme1.xml><?xml version="1.0" encoding="utf-8"?>
<a:theme xmlns:a="http://schemas.openxmlformats.org/drawingml/2006/main" name="Sector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211</TotalTime>
  <Words>368</Words>
  <Application>Microsoft Office PowerPoint</Application>
  <PresentationFormat>Panorámica</PresentationFormat>
  <Paragraphs>52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1" baseType="lpstr">
      <vt:lpstr>AR CHRISTY</vt:lpstr>
      <vt:lpstr>Arial</vt:lpstr>
      <vt:lpstr>Century Gothic</vt:lpstr>
      <vt:lpstr>Wingdings 3</vt:lpstr>
      <vt:lpstr>Sector</vt:lpstr>
      <vt:lpstr>AGRUPACIÓN Cultural amigas y amigos por los cementerios patrimoniales de valparaiso</vt:lpstr>
      <vt:lpstr>Presentación de PowerPoint</vt:lpstr>
      <vt:lpstr>Rendición de Cuentas 2019 -2020 - 2021</vt:lpstr>
      <vt:lpstr>Presentación de PowerPoint</vt:lpstr>
      <vt:lpstr>Laboratorio Pórtico</vt:lpstr>
      <vt:lpstr>Proyectos adjudicados por la Agrupación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AGRUPACIÓN Cultural amigas y amigos por los cementerios patrimoniales de valparaiso</dc:title>
  <dc:creator>aditi olivera</dc:creator>
  <cp:lastModifiedBy>aditi olivera</cp:lastModifiedBy>
  <cp:revision>2</cp:revision>
  <dcterms:created xsi:type="dcterms:W3CDTF">2022-01-23T22:57:54Z</dcterms:created>
  <dcterms:modified xsi:type="dcterms:W3CDTF">2022-01-24T02:29:31Z</dcterms:modified>
</cp:coreProperties>
</file>

<file path=docProps/thumbnail.jpeg>
</file>